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476"/>
    <p:restoredTop sz="94635"/>
  </p:normalViewPr>
  <p:slideViewPr>
    <p:cSldViewPr snapToGrid="0" snapToObjects="1">
      <p:cViewPr>
        <p:scale>
          <a:sx n="71" d="100"/>
          <a:sy n="71" d="100"/>
        </p:scale>
        <p:origin x="162" y="-2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C4B4C1-357C-3242-867B-30E9B44E7D9A}" type="datetimeFigureOut">
              <a:rPr lang="es-ES_tradnl" smtClean="0"/>
              <a:t>03/10/2019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1A96F7-F462-C444-91F2-52045D34E0D7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60228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1A96F7-F462-C444-91F2-52045D34E0D7}" type="slidenum">
              <a:rPr lang="es-ES_tradnl" smtClean="0"/>
              <a:t>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65403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1A96F7-F462-C444-91F2-52045D34E0D7}" type="slidenum">
              <a:rPr lang="es-ES_tradnl" smtClean="0"/>
              <a:t>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08235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 userDrawn="1"/>
        </p:nvSpPr>
        <p:spPr>
          <a:xfrm>
            <a:off x="10202779" y="1"/>
            <a:ext cx="1989222" cy="103028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565484" y="1122363"/>
            <a:ext cx="10102516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s-ES_tradnl" dirty="0"/>
              <a:t>CLIC PARA EDITAR TÍTULO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65484" y="3602038"/>
            <a:ext cx="10102516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dirty="0" err="1"/>
              <a:t>www.eosc-synergy.eu</a:t>
            </a:r>
            <a:endParaRPr lang="es-ES_tradn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28255-0B47-1546-B916-49DA07E530A4}" type="slidenum">
              <a:rPr lang="es-ES_tradnl" smtClean="0"/>
              <a:t>‹#›</a:t>
            </a:fld>
            <a:endParaRPr lang="es-ES_tradnl"/>
          </a:p>
        </p:txBody>
      </p:sp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699" y="207964"/>
            <a:ext cx="1637628" cy="77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064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dirty="0" err="1"/>
              <a:t>www.eosc-synergy.eu</a:t>
            </a:r>
            <a:endParaRPr lang="es-ES_tradn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28255-0B47-1546-B916-49DA07E530A4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20645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497679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489032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dirty="0" err="1"/>
              <a:t>www.eosc-synergy.eu</a:t>
            </a:r>
            <a:endParaRPr lang="es-ES_tradn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28255-0B47-1546-B916-49DA07E530A4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876845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F ANIM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 userDrawn="1"/>
        </p:nvSpPr>
        <p:spPr>
          <a:xfrm>
            <a:off x="0" y="0"/>
            <a:ext cx="12192000" cy="62564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326" y="1648326"/>
            <a:ext cx="3561348" cy="3561348"/>
          </a:xfrm>
          <a:prstGeom prst="rect">
            <a:avLst/>
          </a:prstGeom>
        </p:spPr>
      </p:pic>
      <p:sp>
        <p:nvSpPr>
          <p:cNvPr id="10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365125"/>
          </a:xfrm>
        </p:spPr>
        <p:txBody>
          <a:bodyPr/>
          <a:lstStyle/>
          <a:p>
            <a:r>
              <a:rPr lang="es-ES_tradnl" dirty="0" err="1"/>
              <a:t>www.eosc-synergy.eu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799910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dirty="0" err="1"/>
              <a:t>www.eosc-synergy.eu</a:t>
            </a:r>
            <a:endParaRPr lang="es-ES_tradn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28255-0B47-1546-B916-49DA07E530A4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25163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dirty="0" err="1"/>
              <a:t>www.eosc-synergy.eu</a:t>
            </a:r>
            <a:endParaRPr lang="es-ES_tradn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28255-0B47-1546-B916-49DA07E530A4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8651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dirty="0" err="1"/>
              <a:t>www.eosc-synergy.eu</a:t>
            </a:r>
            <a:endParaRPr lang="es-ES_tradnl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28255-0B47-1546-B916-49DA07E530A4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09857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dirty="0" err="1"/>
              <a:t>www.eosc-synergy.eu</a:t>
            </a:r>
            <a:endParaRPr lang="es-ES_tradnl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28255-0B47-1546-B916-49DA07E530A4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93244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dirty="0" err="1"/>
              <a:t>www.eosc-synergy.eu</a:t>
            </a:r>
            <a:endParaRPr lang="es-ES_tradnl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28255-0B47-1546-B916-49DA07E530A4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52152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dirty="0" err="1"/>
              <a:t>www.eosc-synergy.eu</a:t>
            </a:r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28255-0B47-1546-B916-49DA07E530A4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33360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91945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2057400"/>
            <a:ext cx="6172200" cy="38036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dirty="0" err="1"/>
              <a:t>www.eosc-synergy.eu</a:t>
            </a:r>
            <a:endParaRPr lang="es-ES_tradnl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28255-0B47-1546-B916-49DA07E530A4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3869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1215189"/>
            <a:ext cx="6172200" cy="464586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dirty="0" err="1"/>
              <a:t>www.eosc-synergy.eu</a:t>
            </a:r>
            <a:endParaRPr lang="es-ES_tradnl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28255-0B47-1546-B916-49DA07E530A4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8935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 userDrawn="1"/>
        </p:nvSpPr>
        <p:spPr>
          <a:xfrm>
            <a:off x="0" y="6260841"/>
            <a:ext cx="10335125" cy="5971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2" name="Rectángulo 11"/>
          <p:cNvSpPr/>
          <p:nvPr userDrawn="1"/>
        </p:nvSpPr>
        <p:spPr>
          <a:xfrm>
            <a:off x="10335126" y="6260841"/>
            <a:ext cx="1856874" cy="5971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26832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dirty="0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s-ES_tradnl" sz="1200" u="none" smtClean="0"/>
            </a:lvl1pPr>
          </a:lstStyle>
          <a:p>
            <a:r>
              <a:rPr lang="es-ES_tradnl" dirty="0" err="1"/>
              <a:t>www.eosc-synergy.eu</a:t>
            </a:r>
            <a:endParaRPr lang="es-ES_tradn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503568" y="6356350"/>
            <a:ext cx="8502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Nunito Normal" charset="0"/>
              </a:defRPr>
            </a:lvl1pPr>
          </a:lstStyle>
          <a:p>
            <a:fld id="{85728255-0B47-1546-B916-49DA07E530A4}" type="slidenum">
              <a:rPr lang="es-ES_tradnl" smtClean="0"/>
              <a:pPr/>
              <a:t>‹#›</a:t>
            </a:fld>
            <a:endParaRPr lang="es-ES_tradnl" dirty="0"/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233091" y="159821"/>
            <a:ext cx="1647760" cy="80991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805737" cy="2759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49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accent1"/>
          </a:solidFill>
          <a:latin typeface="Nunito Fina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Nunito Normal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Nunito Normal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Nunito Normal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Nunito Normal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Nunito Normal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dirty="0" err="1"/>
              <a:t>www.eosc-synergy.eu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57932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80850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dirty="0" err="1"/>
              <a:t>www.eosc-synergy.eu</a:t>
            </a:r>
            <a:endParaRPr lang="es-ES_tradn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28255-0B47-1546-B916-49DA07E530A4}" type="slidenum">
              <a:rPr lang="es-ES_tradnl" smtClean="0"/>
              <a:t>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8813502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EOSC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9BDDF"/>
      </a:accent1>
      <a:accent2>
        <a:srgbClr val="DD282E"/>
      </a:accent2>
      <a:accent3>
        <a:srgbClr val="C8D400"/>
      </a:accent3>
      <a:accent4>
        <a:srgbClr val="FFDB00"/>
      </a:accent4>
      <a:accent5>
        <a:srgbClr val="4472C4"/>
      </a:accent5>
      <a:accent6>
        <a:srgbClr val="70AD47"/>
      </a:accent6>
      <a:hlink>
        <a:srgbClr val="39BDDF"/>
      </a:hlink>
      <a:folHlink>
        <a:srgbClr val="959998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3" id="{31223E24-BD50-BE49-BC5D-FD278592B6E2}" vid="{1E21F844-BA17-0D44-A017-280DBF5D2360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Template-EOSC-synergy (1)</Template>
  <TotalTime>0</TotalTime>
  <Words>13</Words>
  <Application>Microsoft Office PowerPoint</Application>
  <PresentationFormat>Widescreen</PresentationFormat>
  <Paragraphs>5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Nunito Fina</vt:lpstr>
      <vt:lpstr>Nunito Normal</vt:lpstr>
      <vt:lpstr>Tema de Office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Iulia Popescu</dc:creator>
  <cp:lastModifiedBy>Iulia Popescu</cp:lastModifiedBy>
  <cp:revision>1</cp:revision>
  <dcterms:created xsi:type="dcterms:W3CDTF">2019-10-03T10:38:56Z</dcterms:created>
  <dcterms:modified xsi:type="dcterms:W3CDTF">2019-10-03T10:39:22Z</dcterms:modified>
</cp:coreProperties>
</file>